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7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891" r:id="rId2"/>
    <p:sldMasterId id="2147484023" r:id="rId3"/>
    <p:sldMasterId id="2147484071" r:id="rId4"/>
    <p:sldMasterId id="2147484083" r:id="rId5"/>
    <p:sldMasterId id="2147484095" r:id="rId6"/>
    <p:sldMasterId id="2147484119" r:id="rId7"/>
  </p:sldMasterIdLst>
  <p:sldIdLst>
    <p:sldId id="382" r:id="rId8"/>
    <p:sldId id="367" r:id="rId9"/>
    <p:sldId id="339" r:id="rId10"/>
    <p:sldId id="368" r:id="rId11"/>
    <p:sldId id="369" r:id="rId12"/>
    <p:sldId id="350" r:id="rId13"/>
    <p:sldId id="373" r:id="rId14"/>
    <p:sldId id="355" r:id="rId15"/>
    <p:sldId id="356" r:id="rId16"/>
    <p:sldId id="358" r:id="rId17"/>
    <p:sldId id="374" r:id="rId18"/>
    <p:sldId id="335" r:id="rId19"/>
    <p:sldId id="376" r:id="rId20"/>
    <p:sldId id="375" r:id="rId21"/>
    <p:sldId id="377" r:id="rId22"/>
    <p:sldId id="378" r:id="rId23"/>
    <p:sldId id="383" r:id="rId24"/>
    <p:sldId id="384" r:id="rId25"/>
    <p:sldId id="379" r:id="rId26"/>
    <p:sldId id="380" r:id="rId27"/>
    <p:sldId id="385" r:id="rId2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87" d="100"/>
          <a:sy n="87" d="100"/>
        </p:scale>
        <p:origin x="480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4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21F8C-8D68-4B31-8183-247A8A23D393}" type="datetimeFigureOut">
              <a:rPr lang="ko-KR" altLang="en-US" smtClean="0"/>
              <a:t>2023-04-09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F6038-6A9F-448C-AE1E-FED97451AB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5150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21F8C-8D68-4B31-8183-247A8A23D393}" type="datetimeFigureOut">
              <a:rPr lang="ko-KR" altLang="en-US" smtClean="0"/>
              <a:t>2023-04-09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F6038-6A9F-448C-AE1E-FED97451AB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23082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21F8C-8D68-4B31-8183-247A8A23D393}" type="datetimeFigureOut">
              <a:rPr lang="ko-KR" altLang="en-US" smtClean="0"/>
              <a:t>2023-04-09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F6038-6A9F-448C-AE1E-FED97451AB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35859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20550-DC3B-498B-B690-E2A63B25D09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B18E-D51A-40DC-89A5-2CABFD99843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63263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20550-DC3B-498B-B690-E2A63B25D09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B18E-D51A-40DC-89A5-2CABFD99843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46391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20550-DC3B-498B-B690-E2A63B25D09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B18E-D51A-40DC-89A5-2CABFD99843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968504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20550-DC3B-498B-B690-E2A63B25D09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B18E-D51A-40DC-89A5-2CABFD99843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736300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20550-DC3B-498B-B690-E2A63B25D09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B18E-D51A-40DC-89A5-2CABFD99843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667492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20550-DC3B-498B-B690-E2A63B25D09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B18E-D51A-40DC-89A5-2CABFD99843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659953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20550-DC3B-498B-B690-E2A63B25D09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B18E-D51A-40DC-89A5-2CABFD99843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756662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20550-DC3B-498B-B690-E2A63B25D09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B18E-D51A-40DC-89A5-2CABFD99843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29623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21F8C-8D68-4B31-8183-247A8A23D393}" type="datetimeFigureOut">
              <a:rPr lang="ko-KR" altLang="en-US" smtClean="0"/>
              <a:t>2023-04-09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F6038-6A9F-448C-AE1E-FED97451AB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637368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20550-DC3B-498B-B690-E2A63B25D09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B18E-D51A-40DC-89A5-2CABFD99843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975930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20550-DC3B-498B-B690-E2A63B25D09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B18E-D51A-40DC-89A5-2CABFD99843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203896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20550-DC3B-498B-B690-E2A63B25D09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B18E-D51A-40DC-89A5-2CABFD99843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712440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20550-DC3B-498B-B690-E2A63B25D09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B18E-D51A-40DC-89A5-2CABFD99843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474370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20550-DC3B-498B-B690-E2A63B25D09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B18E-D51A-40DC-89A5-2CABFD99843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015079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20550-DC3B-498B-B690-E2A63B25D09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B18E-D51A-40DC-89A5-2CABFD99843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580808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20550-DC3B-498B-B690-E2A63B25D09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B18E-D51A-40DC-89A5-2CABFD99843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047258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20550-DC3B-498B-B690-E2A63B25D09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B18E-D51A-40DC-89A5-2CABFD99843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418225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20550-DC3B-498B-B690-E2A63B25D09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B18E-D51A-40DC-89A5-2CABFD99843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050032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20550-DC3B-498B-B690-E2A63B25D09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B18E-D51A-40DC-89A5-2CABFD99843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07419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21F8C-8D68-4B31-8183-247A8A23D393}" type="datetimeFigureOut">
              <a:rPr lang="ko-KR" altLang="en-US" smtClean="0"/>
              <a:t>2023-04-09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F6038-6A9F-448C-AE1E-FED97451AB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558750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20550-DC3B-498B-B690-E2A63B25D09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B18E-D51A-40DC-89A5-2CABFD99843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61057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20550-DC3B-498B-B690-E2A63B25D09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B18E-D51A-40DC-89A5-2CABFD99843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812990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20550-DC3B-498B-B690-E2A63B25D09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B18E-D51A-40DC-89A5-2CABFD99843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312599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20550-DC3B-498B-B690-E2A63B25D09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B18E-D51A-40DC-89A5-2CABFD99843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398333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20550-DC3B-498B-B690-E2A63B25D09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B18E-D51A-40DC-89A5-2CABFD99843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063712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20550-DC3B-498B-B690-E2A63B25D09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B18E-D51A-40DC-89A5-2CABFD99843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136864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20550-DC3B-498B-B690-E2A63B25D09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B18E-D51A-40DC-89A5-2CABFD99843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340397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20550-DC3B-498B-B690-E2A63B25D09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B18E-D51A-40DC-89A5-2CABFD99843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635678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20550-DC3B-498B-B690-E2A63B25D09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B18E-D51A-40DC-89A5-2CABFD99843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478977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20550-DC3B-498B-B690-E2A63B25D09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B18E-D51A-40DC-89A5-2CABFD99843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01691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21F8C-8D68-4B31-8183-247A8A23D393}" type="datetimeFigureOut">
              <a:rPr lang="ko-KR" altLang="en-US" smtClean="0"/>
              <a:t>2023-04-09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F6038-6A9F-448C-AE1E-FED97451AB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885247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20550-DC3B-498B-B690-E2A63B25D09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B18E-D51A-40DC-89A5-2CABFD99843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112495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20550-DC3B-498B-B690-E2A63B25D09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B18E-D51A-40DC-89A5-2CABFD99843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538412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20550-DC3B-498B-B690-E2A63B25D09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B18E-D51A-40DC-89A5-2CABFD99843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348054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20550-DC3B-498B-B690-E2A63B25D09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B18E-D51A-40DC-89A5-2CABFD99843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570571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20550-DC3B-498B-B690-E2A63B25D09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B18E-D51A-40DC-89A5-2CABFD99843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337750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20550-DC3B-498B-B690-E2A63B25D09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B18E-D51A-40DC-89A5-2CABFD99843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078209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20550-DC3B-498B-B690-E2A63B25D09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B18E-D51A-40DC-89A5-2CABFD99843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661728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20550-DC3B-498B-B690-E2A63B25D09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B18E-D51A-40DC-89A5-2CABFD99843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327893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20550-DC3B-498B-B690-E2A63B25D09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B18E-D51A-40DC-89A5-2CABFD99843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108548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20550-DC3B-498B-B690-E2A63B25D09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B18E-D51A-40DC-89A5-2CABFD99843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08992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21F8C-8D68-4B31-8183-247A8A23D393}" type="datetimeFigureOut">
              <a:rPr lang="ko-KR" altLang="en-US" smtClean="0"/>
              <a:t>2023-04-09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F6038-6A9F-448C-AE1E-FED97451AB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112393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20550-DC3B-498B-B690-E2A63B25D09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B18E-D51A-40DC-89A5-2CABFD99843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927124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20550-DC3B-498B-B690-E2A63B25D09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B18E-D51A-40DC-89A5-2CABFD99843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64519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20550-DC3B-498B-B690-E2A63B25D09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B18E-D51A-40DC-89A5-2CABFD99843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1791508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20550-DC3B-498B-B690-E2A63B25D09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B18E-D51A-40DC-89A5-2CABFD99843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9993351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20550-DC3B-498B-B690-E2A63B25D09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B18E-D51A-40DC-89A5-2CABFD99843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43729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20550-DC3B-498B-B690-E2A63B25D09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B18E-D51A-40DC-89A5-2CABFD99843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0294855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20550-DC3B-498B-B690-E2A63B25D09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B18E-D51A-40DC-89A5-2CABFD99843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001942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20550-DC3B-498B-B690-E2A63B25D09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B18E-D51A-40DC-89A5-2CABFD99843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1798911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20550-DC3B-498B-B690-E2A63B25D09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B18E-D51A-40DC-89A5-2CABFD99843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093248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20550-DC3B-498B-B690-E2A63B25D09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B18E-D51A-40DC-89A5-2CABFD99843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43452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21F8C-8D68-4B31-8183-247A8A23D393}" type="datetimeFigureOut">
              <a:rPr lang="ko-KR" altLang="en-US" smtClean="0"/>
              <a:t>2023-04-09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F6038-6A9F-448C-AE1E-FED97451AB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9502440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20550-DC3B-498B-B690-E2A63B25D09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B18E-D51A-40DC-89A5-2CABFD99843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263644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20550-DC3B-498B-B690-E2A63B25D09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B18E-D51A-40DC-89A5-2CABFD99843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4714083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20550-DC3B-498B-B690-E2A63B25D09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B18E-D51A-40DC-89A5-2CABFD99843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6837037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20550-DC3B-498B-B690-E2A63B25D09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B18E-D51A-40DC-89A5-2CABFD99843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6783355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20550-DC3B-498B-B690-E2A63B25D09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B18E-D51A-40DC-89A5-2CABFD99843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4391005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20550-DC3B-498B-B690-E2A63B25D09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B18E-D51A-40DC-89A5-2CABFD99843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3492717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20550-DC3B-498B-B690-E2A63B25D09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B18E-D51A-40DC-89A5-2CABFD99843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3172238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20550-DC3B-498B-B690-E2A63B25D09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B18E-D51A-40DC-89A5-2CABFD99843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5502969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20550-DC3B-498B-B690-E2A63B25D09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B18E-D51A-40DC-89A5-2CABFD99843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6710452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20550-DC3B-498B-B690-E2A63B25D09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B18E-D51A-40DC-89A5-2CABFD99843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58806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21F8C-8D68-4B31-8183-247A8A23D393}" type="datetimeFigureOut">
              <a:rPr lang="ko-KR" altLang="en-US" smtClean="0"/>
              <a:t>2023-04-09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F6038-6A9F-448C-AE1E-FED97451AB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1584805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20550-DC3B-498B-B690-E2A63B25D09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B18E-D51A-40DC-89A5-2CABFD99843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6646675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20550-DC3B-498B-B690-E2A63B25D09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B18E-D51A-40DC-89A5-2CABFD99843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0228995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20550-DC3B-498B-B690-E2A63B25D09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B18E-D51A-40DC-89A5-2CABFD99843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3721272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20550-DC3B-498B-B690-E2A63B25D09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B18E-D51A-40DC-89A5-2CABFD99843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6530526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20550-DC3B-498B-B690-E2A63B25D09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B18E-D51A-40DC-89A5-2CABFD99843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6359845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20550-DC3B-498B-B690-E2A63B25D09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B18E-D51A-40DC-89A5-2CABFD99843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3630847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20550-DC3B-498B-B690-E2A63B25D09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B18E-D51A-40DC-89A5-2CABFD99843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8112680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20550-DC3B-498B-B690-E2A63B25D09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B18E-D51A-40DC-89A5-2CABFD99843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58123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21F8C-8D68-4B31-8183-247A8A23D393}" type="datetimeFigureOut">
              <a:rPr lang="ko-KR" altLang="en-US" smtClean="0"/>
              <a:t>2023-04-09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F6038-6A9F-448C-AE1E-FED97451AB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9440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21F8C-8D68-4B31-8183-247A8A23D393}" type="datetimeFigureOut">
              <a:rPr lang="ko-KR" altLang="en-US" smtClean="0"/>
              <a:t>2023-04-09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F6038-6A9F-448C-AE1E-FED97451AB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04040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.xml"/><Relationship Id="rId3" Type="http://schemas.openxmlformats.org/officeDocument/2006/relationships/slideLayout" Target="../slideLayouts/slideLayout69.xml"/><Relationship Id="rId7" Type="http://schemas.openxmlformats.org/officeDocument/2006/relationships/slideLayout" Target="../slideLayouts/slideLayout73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8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76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221F8C-8D68-4B31-8183-247A8A23D393}" type="datetimeFigureOut">
              <a:rPr lang="ko-KR" altLang="en-US" smtClean="0"/>
              <a:t>2023-04-09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EF6038-6A9F-448C-AE1E-FED97451AB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77146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220550-DC3B-498B-B690-E2A63B25D09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6FB18E-D51A-40DC-89A5-2CABFD99843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54399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220550-DC3B-498B-B690-E2A63B25D09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6FB18E-D51A-40DC-89A5-2CABFD99843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47984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24" r:id="rId1"/>
    <p:sldLayoutId id="2147484025" r:id="rId2"/>
    <p:sldLayoutId id="2147484026" r:id="rId3"/>
    <p:sldLayoutId id="2147484027" r:id="rId4"/>
    <p:sldLayoutId id="2147484028" r:id="rId5"/>
    <p:sldLayoutId id="2147484029" r:id="rId6"/>
    <p:sldLayoutId id="2147484030" r:id="rId7"/>
    <p:sldLayoutId id="2147484031" r:id="rId8"/>
    <p:sldLayoutId id="2147484032" r:id="rId9"/>
    <p:sldLayoutId id="2147484033" r:id="rId10"/>
    <p:sldLayoutId id="2147484034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220550-DC3B-498B-B690-E2A63B25D09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6FB18E-D51A-40DC-89A5-2CABFD99843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68957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72" r:id="rId1"/>
    <p:sldLayoutId id="2147484073" r:id="rId2"/>
    <p:sldLayoutId id="2147484074" r:id="rId3"/>
    <p:sldLayoutId id="2147484075" r:id="rId4"/>
    <p:sldLayoutId id="2147484076" r:id="rId5"/>
    <p:sldLayoutId id="2147484077" r:id="rId6"/>
    <p:sldLayoutId id="2147484078" r:id="rId7"/>
    <p:sldLayoutId id="2147484079" r:id="rId8"/>
    <p:sldLayoutId id="2147484080" r:id="rId9"/>
    <p:sldLayoutId id="2147484081" r:id="rId10"/>
    <p:sldLayoutId id="2147484082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220550-DC3B-498B-B690-E2A63B25D09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6FB18E-D51A-40DC-89A5-2CABFD99843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3273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84" r:id="rId1"/>
    <p:sldLayoutId id="2147484085" r:id="rId2"/>
    <p:sldLayoutId id="2147484086" r:id="rId3"/>
    <p:sldLayoutId id="2147484087" r:id="rId4"/>
    <p:sldLayoutId id="2147484088" r:id="rId5"/>
    <p:sldLayoutId id="2147484089" r:id="rId6"/>
    <p:sldLayoutId id="2147484090" r:id="rId7"/>
    <p:sldLayoutId id="2147484091" r:id="rId8"/>
    <p:sldLayoutId id="2147484092" r:id="rId9"/>
    <p:sldLayoutId id="2147484093" r:id="rId10"/>
    <p:sldLayoutId id="2147484094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220550-DC3B-498B-B690-E2A63B25D09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6FB18E-D51A-40DC-89A5-2CABFD99843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64529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96" r:id="rId1"/>
    <p:sldLayoutId id="2147484097" r:id="rId2"/>
    <p:sldLayoutId id="2147484098" r:id="rId3"/>
    <p:sldLayoutId id="2147484099" r:id="rId4"/>
    <p:sldLayoutId id="2147484100" r:id="rId5"/>
    <p:sldLayoutId id="2147484101" r:id="rId6"/>
    <p:sldLayoutId id="2147484102" r:id="rId7"/>
    <p:sldLayoutId id="2147484103" r:id="rId8"/>
    <p:sldLayoutId id="2147484104" r:id="rId9"/>
    <p:sldLayoutId id="2147484105" r:id="rId10"/>
    <p:sldLayoutId id="2147484106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220550-DC3B-498B-B690-E2A63B25D09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6FB18E-D51A-40DC-89A5-2CABFD99843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8737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20" r:id="rId1"/>
    <p:sldLayoutId id="2147484121" r:id="rId2"/>
    <p:sldLayoutId id="2147484122" r:id="rId3"/>
    <p:sldLayoutId id="2147484123" r:id="rId4"/>
    <p:sldLayoutId id="2147484124" r:id="rId5"/>
    <p:sldLayoutId id="2147484125" r:id="rId6"/>
    <p:sldLayoutId id="2147484126" r:id="rId7"/>
    <p:sldLayoutId id="2147484127" r:id="rId8"/>
    <p:sldLayoutId id="2147484128" r:id="rId9"/>
    <p:sldLayoutId id="2147484129" r:id="rId10"/>
    <p:sldLayoutId id="2147484130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446362" y="363238"/>
            <a:ext cx="9144000" cy="913471"/>
          </a:xfrm>
        </p:spPr>
        <p:txBody>
          <a:bodyPr>
            <a:normAutofit/>
          </a:bodyPr>
          <a:lstStyle/>
          <a:p>
            <a:r>
              <a:rPr lang="ko-KR" altLang="en-US" sz="4000" dirty="0" smtClean="0"/>
              <a:t>제</a:t>
            </a:r>
            <a:r>
              <a:rPr lang="en-US" altLang="ko-KR" sz="4000" dirty="0" smtClean="0"/>
              <a:t>17</a:t>
            </a:r>
            <a:r>
              <a:rPr lang="ko-KR" altLang="en-US" sz="4000" dirty="0" smtClean="0"/>
              <a:t>강 뷰</a:t>
            </a:r>
            <a:r>
              <a:rPr lang="en-US" altLang="ko-KR" sz="4000" dirty="0" smtClean="0"/>
              <a:t>(View)</a:t>
            </a:r>
            <a:r>
              <a:rPr lang="ko-KR" altLang="en-US" sz="4000" dirty="0" smtClean="0"/>
              <a:t>와 레이아웃</a:t>
            </a:r>
            <a:r>
              <a:rPr lang="en-US" altLang="ko-KR" sz="4000" dirty="0" smtClean="0"/>
              <a:t>-3</a:t>
            </a:r>
            <a:endParaRPr lang="ko-KR" altLang="en-US" sz="4000" dirty="0"/>
          </a:p>
        </p:txBody>
      </p:sp>
      <p:sp>
        <p:nvSpPr>
          <p:cNvPr id="3" name="TextBox 2"/>
          <p:cNvSpPr txBox="1"/>
          <p:nvPr/>
        </p:nvSpPr>
        <p:spPr>
          <a:xfrm>
            <a:off x="3070816" y="1684734"/>
            <a:ext cx="47195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solidFill>
                  <a:srgbClr val="002060"/>
                </a:solidFill>
              </a:rPr>
              <a:t>3. </a:t>
            </a:r>
            <a:r>
              <a:rPr lang="ko-KR" altLang="en-US" sz="3600" dirty="0" err="1" smtClean="0">
                <a:solidFill>
                  <a:srgbClr val="002060"/>
                </a:solidFill>
              </a:rPr>
              <a:t>뷰와</a:t>
            </a:r>
            <a:r>
              <a:rPr lang="ko-KR" altLang="en-US" sz="3600" dirty="0" smtClean="0">
                <a:solidFill>
                  <a:srgbClr val="002060"/>
                </a:solidFill>
              </a:rPr>
              <a:t> 레이아웃 실습</a:t>
            </a:r>
            <a:endParaRPr lang="ko-KR" altLang="en-US" sz="3600" dirty="0">
              <a:solidFill>
                <a:srgbClr val="002060"/>
              </a:solidFill>
            </a:endParaRPr>
          </a:p>
        </p:txBody>
      </p:sp>
      <p:sp>
        <p:nvSpPr>
          <p:cNvPr id="4" name="내용 개체 틀 1"/>
          <p:cNvSpPr txBox="1">
            <a:spLocks/>
          </p:cNvSpPr>
          <p:nvPr/>
        </p:nvSpPr>
        <p:spPr>
          <a:xfrm>
            <a:off x="3603448" y="2457299"/>
            <a:ext cx="3818629" cy="1656184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400" b="1" dirty="0" smtClean="0">
                <a:solidFill>
                  <a:srgbClr val="0070C0"/>
                </a:solidFill>
              </a:rPr>
              <a:t>1) </a:t>
            </a:r>
            <a:r>
              <a:rPr lang="ko-KR" altLang="en-US" sz="2400" b="1" dirty="0" smtClean="0">
                <a:solidFill>
                  <a:srgbClr val="0070C0"/>
                </a:solidFill>
              </a:rPr>
              <a:t>버튼 </a:t>
            </a:r>
            <a:r>
              <a:rPr lang="ko-KR" altLang="en-US" sz="2400" b="1" dirty="0" err="1" smtClean="0">
                <a:solidFill>
                  <a:srgbClr val="0070C0"/>
                </a:solidFill>
              </a:rPr>
              <a:t>뷰</a:t>
            </a:r>
            <a:endParaRPr lang="en-US" altLang="ko-KR" sz="2400" b="1" dirty="0" smtClean="0">
              <a:solidFill>
                <a:srgbClr val="0070C0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400" b="1" dirty="0" smtClean="0">
                <a:solidFill>
                  <a:srgbClr val="0070C0"/>
                </a:solidFill>
              </a:rPr>
              <a:t>2) </a:t>
            </a:r>
            <a:r>
              <a:rPr lang="ko-KR" altLang="en-US" sz="2400" b="1" dirty="0" smtClean="0">
                <a:solidFill>
                  <a:srgbClr val="0070C0"/>
                </a:solidFill>
              </a:rPr>
              <a:t>텍스트 </a:t>
            </a:r>
            <a:r>
              <a:rPr lang="ko-KR" altLang="en-US" sz="2400" b="1" dirty="0" err="1" smtClean="0">
                <a:solidFill>
                  <a:srgbClr val="0070C0"/>
                </a:solidFill>
              </a:rPr>
              <a:t>뷰</a:t>
            </a:r>
            <a:endParaRPr lang="en-US" altLang="ko-KR" sz="2400" b="1" dirty="0" smtClean="0">
              <a:solidFill>
                <a:srgbClr val="0070C0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400" b="1" dirty="0" smtClean="0">
                <a:solidFill>
                  <a:srgbClr val="0070C0"/>
                </a:solidFill>
              </a:rPr>
              <a:t>3) </a:t>
            </a:r>
            <a:r>
              <a:rPr lang="ko-KR" altLang="en-US" sz="2400" b="1" dirty="0" err="1" smtClean="0">
                <a:solidFill>
                  <a:srgbClr val="0070C0"/>
                </a:solidFill>
              </a:rPr>
              <a:t>리니어</a:t>
            </a:r>
            <a:r>
              <a:rPr lang="ko-KR" altLang="en-US" sz="2400" b="1" dirty="0" smtClean="0">
                <a:solidFill>
                  <a:srgbClr val="0070C0"/>
                </a:solidFill>
              </a:rPr>
              <a:t> 레이아웃</a:t>
            </a:r>
            <a:endParaRPr lang="en-US" altLang="ko-KR" sz="2400" b="1" dirty="0">
              <a:solidFill>
                <a:srgbClr val="0070C0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571348" cy="228701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591237" y="4366643"/>
            <a:ext cx="1912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dirty="0" smtClean="0">
                <a:solidFill>
                  <a:prstClr val="black"/>
                </a:solidFill>
              </a:rPr>
              <a:t> 학습 목표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7" name="내용 개체 틀 1"/>
          <p:cNvSpPr txBox="1">
            <a:spLocks/>
          </p:cNvSpPr>
          <p:nvPr/>
        </p:nvSpPr>
        <p:spPr bwMode="auto">
          <a:xfrm>
            <a:off x="527140" y="4989135"/>
            <a:ext cx="5952792" cy="1270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180975" indent="-180975" algn="l" rtl="0" eaLnBrk="0" fontAlgn="base" hangingPunct="0">
              <a:spcBef>
                <a:spcPct val="0"/>
              </a:spcBef>
              <a:spcAft>
                <a:spcPct val="4000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44500" indent="-261938" algn="l" rtl="0" eaLnBrk="0" fontAlgn="base" hangingPunct="0">
              <a:spcBef>
                <a:spcPct val="0"/>
              </a:spcBef>
              <a:spcAft>
                <a:spcPct val="40000"/>
              </a:spcAft>
              <a:buChar char="–"/>
              <a:defRPr>
                <a:solidFill>
                  <a:schemeClr val="tx1"/>
                </a:solidFill>
                <a:latin typeface="+mn-lt"/>
                <a:cs typeface="+mn-cs"/>
              </a:defRPr>
            </a:lvl2pPr>
            <a:lvl3pPr marL="720725" indent="-274638" algn="l" rtl="0" eaLnBrk="0" fontAlgn="base" hangingPunct="0">
              <a:spcBef>
                <a:spcPct val="0"/>
              </a:spcBef>
              <a:spcAft>
                <a:spcPct val="40000"/>
              </a:spcAft>
              <a:buChar char="•"/>
              <a:defRPr>
                <a:solidFill>
                  <a:schemeClr val="tx1"/>
                </a:solidFill>
                <a:latin typeface="+mn-lt"/>
                <a:cs typeface="+mn-cs"/>
              </a:defRPr>
            </a:lvl3pPr>
            <a:lvl4pPr marL="987425" indent="-265113" algn="l" rtl="0" eaLnBrk="0" fontAlgn="base" hangingPunct="0">
              <a:spcBef>
                <a:spcPct val="0"/>
              </a:spcBef>
              <a:spcAft>
                <a:spcPct val="40000"/>
              </a:spcAft>
              <a:buChar char="–"/>
              <a:defRPr>
                <a:solidFill>
                  <a:schemeClr val="tx1"/>
                </a:solidFill>
                <a:latin typeface="+mn-lt"/>
                <a:cs typeface="+mn-cs"/>
              </a:defRPr>
            </a:lvl4pPr>
            <a:lvl5pPr marL="1254125" indent="-265113" algn="l" rtl="0" eaLnBrk="0" fontAlgn="base" hangingPunct="0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5pPr>
            <a:lvl6pPr marL="1711325" indent="-265113" algn="l" rtl="0" fontAlgn="base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6pPr>
            <a:lvl7pPr marL="2168525" indent="-265113" algn="l" rtl="0" fontAlgn="base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7pPr>
            <a:lvl8pPr marL="2625725" indent="-265113" algn="l" rtl="0" fontAlgn="base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8pPr>
            <a:lvl9pPr marL="3082925" indent="-265113" algn="l" rtl="0" fontAlgn="base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latinLnBrk="0">
              <a:buFont typeface="Wingdings" panose="05000000000000000000" pitchFamily="2" charset="2"/>
              <a:buChar char="l"/>
            </a:pPr>
            <a:r>
              <a:rPr lang="ko-KR" altLang="en-US" sz="1800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800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View </a:t>
            </a:r>
            <a:r>
              <a:rPr lang="ko-KR" altLang="en-US" sz="1800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클래스의 기본 </a:t>
            </a:r>
            <a:r>
              <a:rPr lang="ko-KR" altLang="en-US" sz="1800" kern="0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위젯을</a:t>
            </a:r>
            <a:r>
              <a:rPr lang="ko-KR" altLang="en-US" sz="1800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이해한다</a:t>
            </a:r>
            <a:r>
              <a:rPr lang="en-US" altLang="ko-KR" sz="1800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latinLnBrk="0">
              <a:buFont typeface="Wingdings" panose="05000000000000000000" pitchFamily="2" charset="2"/>
              <a:buChar char="l"/>
            </a:pPr>
            <a:r>
              <a:rPr lang="ko-KR" altLang="en-US" sz="1800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기본 </a:t>
            </a:r>
            <a:r>
              <a:rPr lang="ko-KR" altLang="en-US" sz="1800" kern="0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위젯을</a:t>
            </a:r>
            <a:r>
              <a:rPr lang="ko-KR" altLang="en-US" sz="1800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다루는 방법을 실습한다</a:t>
            </a:r>
            <a:r>
              <a:rPr lang="en-US" altLang="ko-KR" sz="1800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latinLnBrk="0">
              <a:buFont typeface="Wingdings" panose="05000000000000000000" pitchFamily="2" charset="2"/>
              <a:buChar char="l"/>
            </a:pPr>
            <a:r>
              <a:rPr lang="ko-KR" altLang="en-US" sz="1800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800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UI</a:t>
            </a:r>
            <a:r>
              <a:rPr lang="ko-KR" altLang="en-US" sz="1800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관점에서 </a:t>
            </a:r>
            <a:r>
              <a:rPr lang="ko-KR" altLang="en-US" sz="1800" kern="0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안드로이드</a:t>
            </a:r>
            <a:r>
              <a:rPr lang="ko-KR" altLang="en-US" sz="1800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800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View</a:t>
            </a:r>
            <a:r>
              <a:rPr lang="ko-KR" altLang="en-US" sz="1800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와</a:t>
            </a:r>
            <a:r>
              <a:rPr lang="en-US" altLang="ko-KR" sz="1800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800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레이아웃을 설계한다</a:t>
            </a:r>
            <a:r>
              <a:rPr lang="en-US" altLang="ko-KR" sz="1800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sz="1800" kern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228600" y="4255477"/>
            <a:ext cx="6374423" cy="210136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96290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9745" y="-30599"/>
            <a:ext cx="3012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dirty="0" smtClean="0">
                <a:solidFill>
                  <a:prstClr val="black"/>
                </a:solidFill>
              </a:rPr>
              <a:t>LayoutButton_8</a:t>
            </a:r>
            <a:r>
              <a:rPr lang="ko-KR" altLang="en-US" dirty="0" smtClean="0">
                <a:solidFill>
                  <a:prstClr val="black"/>
                </a:solidFill>
              </a:rPr>
              <a:t>과제실습</a:t>
            </a:r>
            <a:endParaRPr lang="ko-KR" altLang="en-US" dirty="0">
              <a:solidFill>
                <a:prstClr val="black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1546" y="783315"/>
            <a:ext cx="2889754" cy="5791702"/>
          </a:xfrm>
          <a:prstGeom prst="rect">
            <a:avLst/>
          </a:prstGeom>
        </p:spPr>
      </p:pic>
      <p:cxnSp>
        <p:nvCxnSpPr>
          <p:cNvPr id="7" name="직선 화살표 연결선 6"/>
          <p:cNvCxnSpPr/>
          <p:nvPr/>
        </p:nvCxnSpPr>
        <p:spPr>
          <a:xfrm flipV="1">
            <a:off x="3226279" y="1424354"/>
            <a:ext cx="3086598" cy="212110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l="38862" t="9285" r="38724" b="5136"/>
          <a:stretch/>
        </p:blipFill>
        <p:spPr>
          <a:xfrm>
            <a:off x="6415907" y="314722"/>
            <a:ext cx="3641668" cy="6461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369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1388" y="106932"/>
            <a:ext cx="2082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prstClr val="black"/>
                </a:solidFill>
              </a:rPr>
              <a:t>[activity_main.xml]</a:t>
            </a:r>
            <a:endParaRPr lang="ko-KR" altLang="en-US" dirty="0">
              <a:solidFill>
                <a:prstClr val="black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r="30211" b="50390"/>
          <a:stretch/>
        </p:blipFill>
        <p:spPr>
          <a:xfrm>
            <a:off x="211388" y="575982"/>
            <a:ext cx="11840663" cy="4734572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5882054" y="3508131"/>
            <a:ext cx="3024554" cy="50116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88920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460740" y="1116514"/>
            <a:ext cx="9736346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/>
              <a:t>&lt;?xml version="1.0" encoding="utf-8"?&gt;</a:t>
            </a:r>
          </a:p>
          <a:p>
            <a:r>
              <a:rPr lang="en-US" altLang="ko-KR" sz="2400" dirty="0"/>
              <a:t>&lt;</a:t>
            </a:r>
            <a:r>
              <a:rPr lang="en-US" altLang="ko-KR" sz="2400" dirty="0" err="1"/>
              <a:t>LinearLayout</a:t>
            </a:r>
            <a:r>
              <a:rPr lang="en-US" altLang="ko-KR" sz="2400" dirty="0"/>
              <a:t> </a:t>
            </a:r>
            <a:r>
              <a:rPr lang="en-US" altLang="ko-KR" sz="2400" dirty="0" err="1"/>
              <a:t>xmlns:android</a:t>
            </a:r>
            <a:r>
              <a:rPr lang="en-US" altLang="ko-KR" sz="2400" dirty="0"/>
              <a:t>="http://schemas.android.com/</a:t>
            </a:r>
            <a:r>
              <a:rPr lang="en-US" altLang="ko-KR" sz="2400" dirty="0" err="1"/>
              <a:t>apk</a:t>
            </a:r>
            <a:r>
              <a:rPr lang="en-US" altLang="ko-KR" sz="2400" dirty="0"/>
              <a:t>/res/android"</a:t>
            </a:r>
          </a:p>
          <a:p>
            <a:r>
              <a:rPr lang="en-US" altLang="ko-KR" sz="2400" dirty="0"/>
              <a:t>    </a:t>
            </a:r>
            <a:r>
              <a:rPr lang="en-US" altLang="ko-KR" sz="2400" dirty="0" err="1"/>
              <a:t>xmlns:tools</a:t>
            </a:r>
            <a:r>
              <a:rPr lang="en-US" altLang="ko-KR" sz="2400" dirty="0"/>
              <a:t>="http://schemas.android.com/tools"</a:t>
            </a:r>
          </a:p>
          <a:p>
            <a:r>
              <a:rPr lang="en-US" altLang="ko-KR" sz="2400" dirty="0"/>
              <a:t>    </a:t>
            </a:r>
            <a:r>
              <a:rPr lang="en-US" altLang="ko-KR" sz="2400" dirty="0" err="1"/>
              <a:t>android:layout_width</a:t>
            </a:r>
            <a:r>
              <a:rPr lang="en-US" altLang="ko-KR" sz="2400" dirty="0"/>
              <a:t>="</a:t>
            </a:r>
            <a:r>
              <a:rPr lang="en-US" altLang="ko-KR" sz="2400" dirty="0" err="1"/>
              <a:t>match_parent</a:t>
            </a:r>
            <a:r>
              <a:rPr lang="en-US" altLang="ko-KR" sz="2400" dirty="0"/>
              <a:t>"</a:t>
            </a:r>
          </a:p>
          <a:p>
            <a:r>
              <a:rPr lang="en-US" altLang="ko-KR" sz="2400" dirty="0"/>
              <a:t>    </a:t>
            </a:r>
            <a:r>
              <a:rPr lang="en-US" altLang="ko-KR" sz="2400" dirty="0" err="1"/>
              <a:t>android:layout_height</a:t>
            </a:r>
            <a:r>
              <a:rPr lang="en-US" altLang="ko-KR" sz="2400" dirty="0"/>
              <a:t>="</a:t>
            </a:r>
            <a:r>
              <a:rPr lang="en-US" altLang="ko-KR" sz="2400" dirty="0" err="1"/>
              <a:t>match_parent</a:t>
            </a:r>
            <a:r>
              <a:rPr lang="en-US" altLang="ko-KR" sz="2400" dirty="0"/>
              <a:t>"</a:t>
            </a:r>
          </a:p>
          <a:p>
            <a:r>
              <a:rPr lang="en-US" altLang="ko-KR" sz="2400" dirty="0"/>
              <a:t>    </a:t>
            </a:r>
            <a:r>
              <a:rPr lang="en-US" altLang="ko-KR" sz="2400" dirty="0" err="1"/>
              <a:t>android:orientation</a:t>
            </a:r>
            <a:r>
              <a:rPr lang="en-US" altLang="ko-KR" sz="2400" dirty="0"/>
              <a:t>="vertical" &gt;</a:t>
            </a:r>
          </a:p>
          <a:p>
            <a:r>
              <a:rPr lang="en-US" altLang="ko-KR" sz="2400" dirty="0"/>
              <a:t>    &lt;Button</a:t>
            </a:r>
          </a:p>
          <a:p>
            <a:r>
              <a:rPr lang="en-US" altLang="ko-KR" sz="2400" dirty="0"/>
              <a:t>        </a:t>
            </a:r>
            <a:r>
              <a:rPr lang="en-US" altLang="ko-KR" sz="2400" dirty="0" err="1"/>
              <a:t>android:layout_width</a:t>
            </a:r>
            <a:r>
              <a:rPr lang="en-US" altLang="ko-KR" sz="2400" dirty="0"/>
              <a:t>="480px"</a:t>
            </a:r>
          </a:p>
          <a:p>
            <a:r>
              <a:rPr lang="en-US" altLang="ko-KR" sz="2400" dirty="0"/>
              <a:t>        </a:t>
            </a:r>
            <a:r>
              <a:rPr lang="en-US" altLang="ko-KR" sz="2400" dirty="0" err="1"/>
              <a:t>android:layout_height</a:t>
            </a:r>
            <a:r>
              <a:rPr lang="en-US" altLang="ko-KR" sz="2400" dirty="0"/>
              <a:t>="680px"</a:t>
            </a:r>
          </a:p>
          <a:p>
            <a:r>
              <a:rPr lang="en-US" altLang="ko-KR" sz="2400" dirty="0"/>
              <a:t>        </a:t>
            </a:r>
            <a:r>
              <a:rPr lang="en-US" altLang="ko-KR" sz="2400" dirty="0" err="1"/>
              <a:t>android:text</a:t>
            </a:r>
            <a:r>
              <a:rPr lang="en-US" altLang="ko-KR" sz="2400" dirty="0"/>
              <a:t>="@string/</a:t>
            </a:r>
            <a:r>
              <a:rPr lang="en-US" altLang="ko-KR" sz="2400" dirty="0" err="1"/>
              <a:t>but_name</a:t>
            </a:r>
            <a:r>
              <a:rPr lang="en-US" altLang="ko-KR" sz="2400" dirty="0"/>
              <a:t>" /&gt;</a:t>
            </a:r>
          </a:p>
          <a:p>
            <a:r>
              <a:rPr lang="en-US" altLang="ko-KR" sz="2400" dirty="0"/>
              <a:t>&lt;/</a:t>
            </a:r>
            <a:r>
              <a:rPr lang="en-US" altLang="ko-KR" sz="2400" dirty="0" err="1"/>
              <a:t>LinearLayout</a:t>
            </a:r>
            <a:r>
              <a:rPr lang="en-US" altLang="ko-KR" sz="2400" dirty="0"/>
              <a:t>&gt;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032891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9745" y="-30599"/>
            <a:ext cx="3012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dirty="0" smtClean="0">
                <a:solidFill>
                  <a:prstClr val="black"/>
                </a:solidFill>
              </a:rPr>
              <a:t>LayoutButton_9</a:t>
            </a:r>
            <a:r>
              <a:rPr lang="ko-KR" altLang="en-US" dirty="0" smtClean="0">
                <a:solidFill>
                  <a:prstClr val="black"/>
                </a:solidFill>
              </a:rPr>
              <a:t>과제실습</a:t>
            </a:r>
            <a:endParaRPr lang="ko-KR" altLang="en-US" dirty="0">
              <a:solidFill>
                <a:prstClr val="black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1546" y="783315"/>
            <a:ext cx="2889754" cy="5791702"/>
          </a:xfrm>
          <a:prstGeom prst="rect">
            <a:avLst/>
          </a:prstGeom>
        </p:spPr>
      </p:pic>
      <p:cxnSp>
        <p:nvCxnSpPr>
          <p:cNvPr id="6" name="직선 화살표 연결선 5"/>
          <p:cNvCxnSpPr/>
          <p:nvPr/>
        </p:nvCxnSpPr>
        <p:spPr>
          <a:xfrm flipV="1">
            <a:off x="3209026" y="1143000"/>
            <a:ext cx="3156605" cy="233344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l="38605" t="8206" r="38559" b="4832"/>
          <a:stretch/>
        </p:blipFill>
        <p:spPr>
          <a:xfrm>
            <a:off x="6459264" y="31751"/>
            <a:ext cx="3423735" cy="6474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9579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1388" y="106932"/>
            <a:ext cx="2082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prstClr val="black"/>
                </a:solidFill>
              </a:rPr>
              <a:t>[activity_main.xml]</a:t>
            </a:r>
            <a:endParaRPr lang="ko-KR" altLang="en-US" dirty="0">
              <a:solidFill>
                <a:prstClr val="black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r="31438" b="47694"/>
          <a:stretch/>
        </p:blipFill>
        <p:spPr>
          <a:xfrm>
            <a:off x="277905" y="555812"/>
            <a:ext cx="11776536" cy="505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7111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943155" y="468102"/>
            <a:ext cx="10495472" cy="563231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2400" dirty="0"/>
              <a:t>&lt;?xml version="1.0" encoding="utf-8"?&gt;</a:t>
            </a:r>
          </a:p>
          <a:p>
            <a:r>
              <a:rPr lang="en-US" altLang="ko-KR" sz="2400" dirty="0"/>
              <a:t>&lt;</a:t>
            </a:r>
            <a:r>
              <a:rPr lang="en-US" altLang="ko-KR" sz="2400" dirty="0" err="1"/>
              <a:t>LinearLayout</a:t>
            </a:r>
            <a:r>
              <a:rPr lang="en-US" altLang="ko-KR" sz="2400" dirty="0"/>
              <a:t> </a:t>
            </a:r>
            <a:r>
              <a:rPr lang="en-US" altLang="ko-KR" sz="2400" dirty="0" err="1"/>
              <a:t>xmlns:android</a:t>
            </a:r>
            <a:r>
              <a:rPr lang="en-US" altLang="ko-KR" sz="2400" dirty="0"/>
              <a:t>="http://schemas.android.com/</a:t>
            </a:r>
            <a:r>
              <a:rPr lang="en-US" altLang="ko-KR" sz="2400" dirty="0" err="1"/>
              <a:t>apk</a:t>
            </a:r>
            <a:r>
              <a:rPr lang="en-US" altLang="ko-KR" sz="2400" dirty="0"/>
              <a:t>/res/android"</a:t>
            </a:r>
          </a:p>
          <a:p>
            <a:r>
              <a:rPr lang="en-US" altLang="ko-KR" sz="2400" dirty="0"/>
              <a:t>    </a:t>
            </a:r>
            <a:r>
              <a:rPr lang="en-US" altLang="ko-KR" sz="2400" dirty="0" err="1"/>
              <a:t>xmlns:tools</a:t>
            </a:r>
            <a:r>
              <a:rPr lang="en-US" altLang="ko-KR" sz="2400" dirty="0"/>
              <a:t>="http://schemas.android.com/tools"</a:t>
            </a:r>
          </a:p>
          <a:p>
            <a:r>
              <a:rPr lang="en-US" altLang="ko-KR" sz="2400" dirty="0"/>
              <a:t>    </a:t>
            </a:r>
            <a:r>
              <a:rPr lang="en-US" altLang="ko-KR" sz="2400" dirty="0" err="1"/>
              <a:t>android:layout_width</a:t>
            </a:r>
            <a:r>
              <a:rPr lang="en-US" altLang="ko-KR" sz="2400" dirty="0"/>
              <a:t>="</a:t>
            </a:r>
            <a:r>
              <a:rPr lang="en-US" altLang="ko-KR" sz="2400" dirty="0" err="1"/>
              <a:t>match_parent</a:t>
            </a:r>
            <a:r>
              <a:rPr lang="en-US" altLang="ko-KR" sz="2400" dirty="0"/>
              <a:t>"</a:t>
            </a:r>
          </a:p>
          <a:p>
            <a:r>
              <a:rPr lang="en-US" altLang="ko-KR" sz="2400" dirty="0"/>
              <a:t>    </a:t>
            </a:r>
            <a:r>
              <a:rPr lang="en-US" altLang="ko-KR" sz="2400" dirty="0" err="1"/>
              <a:t>android:layout_height</a:t>
            </a:r>
            <a:r>
              <a:rPr lang="en-US" altLang="ko-KR" sz="2400" dirty="0"/>
              <a:t>="</a:t>
            </a:r>
            <a:r>
              <a:rPr lang="en-US" altLang="ko-KR" sz="2400" dirty="0" err="1"/>
              <a:t>match_parent</a:t>
            </a:r>
            <a:r>
              <a:rPr lang="en-US" altLang="ko-KR" sz="2400" dirty="0"/>
              <a:t>"</a:t>
            </a:r>
          </a:p>
          <a:p>
            <a:r>
              <a:rPr lang="en-US" altLang="ko-KR" sz="2400" dirty="0"/>
              <a:t>    </a:t>
            </a:r>
            <a:r>
              <a:rPr lang="en-US" altLang="ko-KR" sz="2400" dirty="0" err="1"/>
              <a:t>android:orientation</a:t>
            </a:r>
            <a:r>
              <a:rPr lang="en-US" altLang="ko-KR" sz="2400" dirty="0"/>
              <a:t>="vertical"</a:t>
            </a:r>
          </a:p>
          <a:p>
            <a:r>
              <a:rPr lang="en-US" altLang="ko-KR" sz="2400" dirty="0">
                <a:solidFill>
                  <a:srgbClr val="FF0000"/>
                </a:solidFill>
              </a:rPr>
              <a:t>    </a:t>
            </a:r>
            <a:r>
              <a:rPr lang="en-US" altLang="ko-KR" sz="2400" dirty="0" err="1">
                <a:solidFill>
                  <a:srgbClr val="FF0000"/>
                </a:solidFill>
              </a:rPr>
              <a:t>android:background</a:t>
            </a:r>
            <a:r>
              <a:rPr lang="en-US" altLang="ko-KR" sz="2400" dirty="0">
                <a:solidFill>
                  <a:srgbClr val="FF0000"/>
                </a:solidFill>
              </a:rPr>
              <a:t>="#ff0000"</a:t>
            </a:r>
            <a:r>
              <a:rPr lang="en-US" altLang="ko-KR" sz="2400" dirty="0"/>
              <a:t>&gt;</a:t>
            </a:r>
          </a:p>
          <a:p>
            <a:endParaRPr lang="en-US" altLang="ko-KR" sz="2400" dirty="0"/>
          </a:p>
          <a:p>
            <a:r>
              <a:rPr lang="en-US" altLang="ko-KR" sz="2400" dirty="0"/>
              <a:t>    &lt;Button</a:t>
            </a:r>
          </a:p>
          <a:p>
            <a:r>
              <a:rPr lang="en-US" altLang="ko-KR" sz="2400" dirty="0">
                <a:solidFill>
                  <a:srgbClr val="FF0000"/>
                </a:solidFill>
              </a:rPr>
              <a:t>        </a:t>
            </a:r>
            <a:r>
              <a:rPr lang="en-US" altLang="ko-KR" sz="2400" dirty="0" err="1">
                <a:solidFill>
                  <a:srgbClr val="FF0000"/>
                </a:solidFill>
              </a:rPr>
              <a:t>android:layout_width</a:t>
            </a:r>
            <a:r>
              <a:rPr lang="en-US" altLang="ko-KR" sz="2400" dirty="0">
                <a:solidFill>
                  <a:srgbClr val="FF0000"/>
                </a:solidFill>
              </a:rPr>
              <a:t>="</a:t>
            </a:r>
            <a:r>
              <a:rPr lang="en-US" altLang="ko-KR" sz="2400" dirty="0" err="1">
                <a:solidFill>
                  <a:srgbClr val="FF0000"/>
                </a:solidFill>
              </a:rPr>
              <a:t>wrap_content</a:t>
            </a:r>
            <a:r>
              <a:rPr lang="en-US" altLang="ko-KR" sz="2400" dirty="0">
                <a:solidFill>
                  <a:srgbClr val="FF0000"/>
                </a:solidFill>
              </a:rPr>
              <a:t>"</a:t>
            </a:r>
          </a:p>
          <a:p>
            <a:r>
              <a:rPr lang="en-US" altLang="ko-KR" sz="2400" dirty="0">
                <a:solidFill>
                  <a:srgbClr val="FF0000"/>
                </a:solidFill>
              </a:rPr>
              <a:t>        </a:t>
            </a:r>
            <a:r>
              <a:rPr lang="en-US" altLang="ko-KR" sz="2400" dirty="0" err="1">
                <a:solidFill>
                  <a:srgbClr val="FF0000"/>
                </a:solidFill>
              </a:rPr>
              <a:t>android:layout_height</a:t>
            </a:r>
            <a:r>
              <a:rPr lang="en-US" altLang="ko-KR" sz="2400" dirty="0">
                <a:solidFill>
                  <a:srgbClr val="FF0000"/>
                </a:solidFill>
              </a:rPr>
              <a:t>="</a:t>
            </a:r>
            <a:r>
              <a:rPr lang="en-US" altLang="ko-KR" sz="2400" dirty="0" err="1">
                <a:solidFill>
                  <a:srgbClr val="FF0000"/>
                </a:solidFill>
              </a:rPr>
              <a:t>wrap_content</a:t>
            </a:r>
            <a:r>
              <a:rPr lang="en-US" altLang="ko-KR" sz="2400" dirty="0">
                <a:solidFill>
                  <a:srgbClr val="FF0000"/>
                </a:solidFill>
              </a:rPr>
              <a:t>"</a:t>
            </a:r>
          </a:p>
          <a:p>
            <a:r>
              <a:rPr lang="en-US" altLang="ko-KR" sz="2400" dirty="0">
                <a:solidFill>
                  <a:srgbClr val="FF0000"/>
                </a:solidFill>
              </a:rPr>
              <a:t>        </a:t>
            </a:r>
            <a:r>
              <a:rPr lang="en-US" altLang="ko-KR" sz="2400" dirty="0" err="1">
                <a:solidFill>
                  <a:srgbClr val="FF0000"/>
                </a:solidFill>
              </a:rPr>
              <a:t>android:background</a:t>
            </a:r>
            <a:r>
              <a:rPr lang="en-US" altLang="ko-KR" sz="2400" dirty="0">
                <a:solidFill>
                  <a:srgbClr val="FF0000"/>
                </a:solidFill>
              </a:rPr>
              <a:t>="#00ff00"</a:t>
            </a:r>
          </a:p>
          <a:p>
            <a:r>
              <a:rPr lang="en-US" altLang="ko-KR" sz="2400" dirty="0"/>
              <a:t>        </a:t>
            </a:r>
            <a:r>
              <a:rPr lang="en-US" altLang="ko-KR" sz="2400" dirty="0" err="1"/>
              <a:t>android:text</a:t>
            </a:r>
            <a:r>
              <a:rPr lang="en-US" altLang="ko-KR" sz="2400" dirty="0"/>
              <a:t>="@string/</a:t>
            </a:r>
            <a:r>
              <a:rPr lang="en-US" altLang="ko-KR" sz="2400" dirty="0" err="1"/>
              <a:t>but_name</a:t>
            </a:r>
            <a:r>
              <a:rPr lang="en-US" altLang="ko-KR" sz="2400" dirty="0"/>
              <a:t>" /&gt;</a:t>
            </a:r>
          </a:p>
          <a:p>
            <a:r>
              <a:rPr lang="en-US" altLang="ko-KR" sz="2400" dirty="0"/>
              <a:t>&lt;/</a:t>
            </a:r>
            <a:r>
              <a:rPr lang="en-US" altLang="ko-KR" sz="2400" dirty="0" err="1"/>
              <a:t>LinearLayout</a:t>
            </a:r>
            <a:r>
              <a:rPr lang="en-US" altLang="ko-KR" sz="2400" dirty="0"/>
              <a:t>&gt;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9308246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rcRect l="38553" t="9793" r="39060" b="4685"/>
          <a:stretch/>
        </p:blipFill>
        <p:spPr>
          <a:xfrm>
            <a:off x="263768" y="540138"/>
            <a:ext cx="3156440" cy="609325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9745" y="-30599"/>
            <a:ext cx="3139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dirty="0" smtClean="0">
                <a:solidFill>
                  <a:prstClr val="black"/>
                </a:solidFill>
              </a:rPr>
              <a:t>LayoutButton_10</a:t>
            </a:r>
            <a:r>
              <a:rPr lang="ko-KR" altLang="en-US" dirty="0" smtClean="0">
                <a:solidFill>
                  <a:prstClr val="black"/>
                </a:solidFill>
              </a:rPr>
              <a:t>과제실습</a:t>
            </a:r>
            <a:endParaRPr lang="ko-KR" altLang="en-US" dirty="0">
              <a:solidFill>
                <a:prstClr val="black"/>
              </a:solidFill>
            </a:endParaRPr>
          </a:p>
        </p:txBody>
      </p:sp>
      <p:cxnSp>
        <p:nvCxnSpPr>
          <p:cNvPr id="6" name="직선 화살표 연결선 5"/>
          <p:cNvCxnSpPr/>
          <p:nvPr/>
        </p:nvCxnSpPr>
        <p:spPr>
          <a:xfrm flipV="1">
            <a:off x="1635369" y="1063869"/>
            <a:ext cx="6057900" cy="351692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l="38972" t="9633" r="38937" b="5234"/>
          <a:stretch/>
        </p:blipFill>
        <p:spPr>
          <a:xfrm>
            <a:off x="7816360" y="246185"/>
            <a:ext cx="3429001" cy="6409592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1073891" y="4167554"/>
            <a:ext cx="561478" cy="6506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0755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3115" y="0"/>
            <a:ext cx="1334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prstClr val="black"/>
                </a:solidFill>
              </a:rPr>
              <a:t>[string.xml]</a:t>
            </a:r>
            <a:endParaRPr lang="ko-KR" altLang="en-US" dirty="0">
              <a:solidFill>
                <a:prstClr val="black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r="41877" b="53763"/>
          <a:stretch/>
        </p:blipFill>
        <p:spPr>
          <a:xfrm>
            <a:off x="498092" y="662009"/>
            <a:ext cx="11380316" cy="5092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4917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718038" y="551462"/>
            <a:ext cx="10536116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/>
              <a:t>&lt;resources</a:t>
            </a:r>
            <a:r>
              <a:rPr lang="en-US" altLang="ko-KR" sz="2400" dirty="0" smtClean="0"/>
              <a:t>&gt;</a:t>
            </a:r>
          </a:p>
          <a:p>
            <a:endParaRPr lang="en-US" altLang="ko-KR" sz="2400" dirty="0"/>
          </a:p>
          <a:p>
            <a:r>
              <a:rPr lang="en-US" altLang="ko-KR" sz="2400" dirty="0"/>
              <a:t>    &lt;string name="</a:t>
            </a:r>
            <a:r>
              <a:rPr lang="en-US" altLang="ko-KR" sz="2400" dirty="0" err="1"/>
              <a:t>app_name</a:t>
            </a:r>
            <a:r>
              <a:rPr lang="en-US" altLang="ko-KR" sz="2400" dirty="0"/>
              <a:t>"&gt;LayoutButton_6&lt;/string&gt;</a:t>
            </a:r>
          </a:p>
          <a:p>
            <a:r>
              <a:rPr lang="en-US" altLang="ko-KR" sz="2400" dirty="0"/>
              <a:t>    &lt;string name="</a:t>
            </a:r>
            <a:r>
              <a:rPr lang="en-US" altLang="ko-KR" sz="2400" dirty="0" err="1"/>
              <a:t>but_name</a:t>
            </a:r>
            <a:r>
              <a:rPr lang="en-US" altLang="ko-KR" sz="2400" dirty="0"/>
              <a:t>"&gt;Button&lt;/string&gt;</a:t>
            </a:r>
          </a:p>
          <a:p>
            <a:r>
              <a:rPr lang="en-US" altLang="ko-KR" sz="2400" dirty="0"/>
              <a:t>    &lt;string name="</a:t>
            </a:r>
            <a:r>
              <a:rPr lang="en-US" altLang="ko-KR" sz="2400" dirty="0" err="1"/>
              <a:t>poem_title</a:t>
            </a:r>
            <a:r>
              <a:rPr lang="en-US" altLang="ko-KR" sz="2400" dirty="0"/>
              <a:t>"&gt;</a:t>
            </a:r>
            <a:r>
              <a:rPr lang="ko-KR" altLang="en-US" sz="2400" dirty="0"/>
              <a:t>별 헤는 밤</a:t>
            </a:r>
            <a:r>
              <a:rPr lang="en-US" altLang="ko-KR" sz="2400" dirty="0"/>
              <a:t>&lt;/string&gt;</a:t>
            </a:r>
          </a:p>
          <a:p>
            <a:r>
              <a:rPr lang="en-US" altLang="ko-KR" sz="2400" dirty="0"/>
              <a:t>    &lt;string name="</a:t>
            </a:r>
            <a:r>
              <a:rPr lang="en-US" altLang="ko-KR" sz="2400" dirty="0" err="1"/>
              <a:t>poem_author</a:t>
            </a:r>
            <a:r>
              <a:rPr lang="en-US" altLang="ko-KR" sz="2400" dirty="0"/>
              <a:t>"&gt;</a:t>
            </a:r>
            <a:r>
              <a:rPr lang="ko-KR" altLang="en-US" sz="2400" dirty="0"/>
              <a:t>윤 동 주</a:t>
            </a:r>
            <a:r>
              <a:rPr lang="en-US" altLang="ko-KR" sz="2400" dirty="0"/>
              <a:t>&lt;/string&gt;</a:t>
            </a:r>
          </a:p>
          <a:p>
            <a:r>
              <a:rPr lang="en-US" altLang="ko-KR" sz="2400" dirty="0"/>
              <a:t>    &lt;string name="</a:t>
            </a:r>
            <a:r>
              <a:rPr lang="en-US" altLang="ko-KR" sz="2400" dirty="0" err="1"/>
              <a:t>poem_body</a:t>
            </a:r>
            <a:r>
              <a:rPr lang="en-US" altLang="ko-KR" sz="2400" dirty="0"/>
              <a:t>"&gt;</a:t>
            </a:r>
          </a:p>
          <a:p>
            <a:r>
              <a:rPr lang="en-US" altLang="ko-KR" sz="2400" dirty="0"/>
              <a:t>        </a:t>
            </a:r>
            <a:r>
              <a:rPr lang="ko-KR" altLang="en-US" sz="2400" dirty="0"/>
              <a:t>계절이 지나가는 하늘에는</a:t>
            </a:r>
            <a:r>
              <a:rPr lang="en-US" altLang="ko-KR" sz="2400" dirty="0"/>
              <a:t>\n</a:t>
            </a:r>
          </a:p>
          <a:p>
            <a:r>
              <a:rPr lang="en-US" altLang="ko-KR" sz="2400" dirty="0"/>
              <a:t>        </a:t>
            </a:r>
            <a:r>
              <a:rPr lang="ko-KR" altLang="en-US" sz="2400" dirty="0"/>
              <a:t>가을로 가득 </a:t>
            </a:r>
            <a:r>
              <a:rPr lang="ko-KR" altLang="en-US" sz="2400" dirty="0" err="1"/>
              <a:t>차있읍니다</a:t>
            </a:r>
            <a:r>
              <a:rPr lang="en-US" altLang="ko-KR" sz="2400" dirty="0"/>
              <a:t>.\n</a:t>
            </a:r>
          </a:p>
          <a:p>
            <a:r>
              <a:rPr lang="en-US" altLang="ko-KR" sz="2400" dirty="0"/>
              <a:t>        </a:t>
            </a:r>
            <a:r>
              <a:rPr lang="ko-KR" altLang="en-US" sz="2400" dirty="0"/>
              <a:t>나는 아무 걱정도 없이</a:t>
            </a:r>
            <a:r>
              <a:rPr lang="en-US" altLang="ko-KR" sz="2400" dirty="0"/>
              <a:t>\n</a:t>
            </a:r>
          </a:p>
          <a:p>
            <a:r>
              <a:rPr lang="en-US" altLang="ko-KR" sz="2400" dirty="0"/>
              <a:t>        </a:t>
            </a:r>
            <a:r>
              <a:rPr lang="ko-KR" altLang="en-US" sz="2400" dirty="0"/>
              <a:t>가을 속의 별들을 다 </a:t>
            </a:r>
            <a:r>
              <a:rPr lang="ko-KR" altLang="en-US" sz="2400" dirty="0" err="1"/>
              <a:t>헤일듯합니다</a:t>
            </a:r>
            <a:r>
              <a:rPr lang="en-US" altLang="ko-KR" sz="2400" dirty="0"/>
              <a:t>.\n</a:t>
            </a:r>
          </a:p>
          <a:p>
            <a:r>
              <a:rPr lang="en-US" altLang="ko-KR" sz="2400" dirty="0"/>
              <a:t>    &lt;/string</a:t>
            </a:r>
            <a:r>
              <a:rPr lang="en-US" altLang="ko-KR" sz="2400" dirty="0" smtClean="0"/>
              <a:t>&gt;</a:t>
            </a:r>
          </a:p>
          <a:p>
            <a:endParaRPr lang="en-US" altLang="ko-KR" sz="2400" dirty="0"/>
          </a:p>
          <a:p>
            <a:r>
              <a:rPr lang="en-US" altLang="ko-KR" sz="2400" dirty="0"/>
              <a:t>&lt;/resources&gt;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9414596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1388" y="106932"/>
            <a:ext cx="2082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prstClr val="black"/>
                </a:solidFill>
              </a:rPr>
              <a:t>[activity_main.xml]</a:t>
            </a:r>
            <a:endParaRPr lang="ko-KR" altLang="en-US" dirty="0">
              <a:solidFill>
                <a:prstClr val="black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r="31306" b="12470"/>
          <a:stretch/>
        </p:blipFill>
        <p:spPr>
          <a:xfrm>
            <a:off x="589458" y="512392"/>
            <a:ext cx="8853480" cy="6345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4405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9745" y="-30599"/>
            <a:ext cx="3012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dirty="0" smtClean="0">
                <a:solidFill>
                  <a:prstClr val="black"/>
                </a:solidFill>
              </a:rPr>
              <a:t>LayoutButton_6</a:t>
            </a:r>
            <a:r>
              <a:rPr lang="ko-KR" altLang="en-US" dirty="0" smtClean="0">
                <a:solidFill>
                  <a:prstClr val="black"/>
                </a:solidFill>
              </a:rPr>
              <a:t>과제실습</a:t>
            </a:r>
            <a:endParaRPr lang="ko-KR" altLang="en-US" dirty="0">
              <a:solidFill>
                <a:prstClr val="black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7249" t="758" r="6838" b="2732"/>
          <a:stretch/>
        </p:blipFill>
        <p:spPr>
          <a:xfrm>
            <a:off x="655606" y="560718"/>
            <a:ext cx="2889849" cy="5788324"/>
          </a:xfrm>
          <a:prstGeom prst="rect">
            <a:avLst/>
          </a:prstGeom>
        </p:spPr>
      </p:pic>
      <p:sp>
        <p:nvSpPr>
          <p:cNvPr id="5" name="타원 4"/>
          <p:cNvSpPr/>
          <p:nvPr/>
        </p:nvSpPr>
        <p:spPr>
          <a:xfrm>
            <a:off x="2070340" y="2881223"/>
            <a:ext cx="646981" cy="70736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/>
          <p:cNvCxnSpPr>
            <a:stCxn id="5" idx="6"/>
          </p:cNvCxnSpPr>
          <p:nvPr/>
        </p:nvCxnSpPr>
        <p:spPr>
          <a:xfrm flipV="1">
            <a:off x="2717321" y="1078302"/>
            <a:ext cx="5244860" cy="215660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l="38658" t="10037" r="39151" b="5198"/>
          <a:stretch/>
        </p:blipFill>
        <p:spPr>
          <a:xfrm>
            <a:off x="8168052" y="206847"/>
            <a:ext cx="3393832" cy="6404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7316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597877" y="548515"/>
            <a:ext cx="9064869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&lt;?xml version="1.0" encoding="utf-8"?&gt;</a:t>
            </a:r>
          </a:p>
          <a:p>
            <a:r>
              <a:rPr lang="en-US" altLang="ko-KR" dirty="0"/>
              <a:t>&lt;</a:t>
            </a:r>
            <a:r>
              <a:rPr lang="en-US" altLang="ko-KR" dirty="0" err="1"/>
              <a:t>LinearLayout</a:t>
            </a:r>
            <a:r>
              <a:rPr lang="en-US" altLang="ko-KR" dirty="0"/>
              <a:t> </a:t>
            </a:r>
            <a:r>
              <a:rPr lang="en-US" altLang="ko-KR" dirty="0" err="1"/>
              <a:t>xmlns:android</a:t>
            </a:r>
            <a:r>
              <a:rPr lang="en-US" altLang="ko-KR" dirty="0"/>
              <a:t>="http://schemas.android.com/</a:t>
            </a:r>
            <a:r>
              <a:rPr lang="en-US" altLang="ko-KR" dirty="0" err="1"/>
              <a:t>apk</a:t>
            </a:r>
            <a:r>
              <a:rPr lang="en-US" altLang="ko-KR" dirty="0"/>
              <a:t>/res/android"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xmlns:tools</a:t>
            </a:r>
            <a:r>
              <a:rPr lang="en-US" altLang="ko-KR" dirty="0"/>
              <a:t>="http://schemas.android.com/tools"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android:layout_width</a:t>
            </a:r>
            <a:r>
              <a:rPr lang="en-US" altLang="ko-KR" dirty="0"/>
              <a:t>="</a:t>
            </a:r>
            <a:r>
              <a:rPr lang="en-US" altLang="ko-KR" dirty="0" err="1"/>
              <a:t>match_parent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android:layout_height</a:t>
            </a:r>
            <a:r>
              <a:rPr lang="en-US" altLang="ko-KR" dirty="0"/>
              <a:t>="</a:t>
            </a:r>
            <a:r>
              <a:rPr lang="en-US" altLang="ko-KR" dirty="0" err="1"/>
              <a:t>match_parent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android:orientation</a:t>
            </a:r>
            <a:r>
              <a:rPr lang="en-US" altLang="ko-KR" dirty="0"/>
              <a:t>="vertical"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android:background</a:t>
            </a:r>
            <a:r>
              <a:rPr lang="en-US" altLang="ko-KR" dirty="0"/>
              <a:t>="#</a:t>
            </a:r>
            <a:r>
              <a:rPr lang="en-US" altLang="ko-KR" dirty="0" err="1"/>
              <a:t>ffaabb</a:t>
            </a:r>
            <a:r>
              <a:rPr lang="en-US" altLang="ko-KR" dirty="0"/>
              <a:t>"&gt;</a:t>
            </a:r>
          </a:p>
          <a:p>
            <a:endParaRPr lang="en-US" altLang="ko-KR" dirty="0"/>
          </a:p>
          <a:p>
            <a:r>
              <a:rPr lang="en-US" altLang="ko-KR" dirty="0"/>
              <a:t>    &lt;</a:t>
            </a:r>
            <a:r>
              <a:rPr lang="en-US" altLang="ko-KR" dirty="0" err="1"/>
              <a:t>TextView</a:t>
            </a:r>
            <a:endParaRPr lang="en-US" altLang="ko-KR" dirty="0"/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android:layout_width</a:t>
            </a:r>
            <a:r>
              <a:rPr lang="en-US" altLang="ko-KR" dirty="0"/>
              <a:t>="</a:t>
            </a:r>
            <a:r>
              <a:rPr lang="en-US" altLang="ko-KR" dirty="0" err="1"/>
              <a:t>match_parent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android:layout_height</a:t>
            </a:r>
            <a:r>
              <a:rPr lang="en-US" altLang="ko-KR" dirty="0"/>
              <a:t>="</a:t>
            </a:r>
            <a:r>
              <a:rPr lang="en-US" altLang="ko-KR" dirty="0" err="1"/>
              <a:t>wrap_content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android:gravity</a:t>
            </a:r>
            <a:r>
              <a:rPr lang="en-US" altLang="ko-KR" dirty="0"/>
              <a:t>="center"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android:textSize</a:t>
            </a:r>
            <a:r>
              <a:rPr lang="en-US" altLang="ko-KR" dirty="0"/>
              <a:t>="20sp"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android:textStyle</a:t>
            </a:r>
            <a:r>
              <a:rPr lang="en-US" altLang="ko-KR" dirty="0"/>
              <a:t>="bold"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android:textColor</a:t>
            </a:r>
            <a:r>
              <a:rPr lang="en-US" altLang="ko-KR" dirty="0"/>
              <a:t>="#ff0000"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android:text</a:t>
            </a:r>
            <a:r>
              <a:rPr lang="en-US" altLang="ko-KR" dirty="0"/>
              <a:t>="@string/</a:t>
            </a:r>
            <a:r>
              <a:rPr lang="en-US" altLang="ko-KR" dirty="0" err="1"/>
              <a:t>poem_title</a:t>
            </a:r>
            <a:r>
              <a:rPr lang="en-US" altLang="ko-KR" dirty="0"/>
              <a:t>" /&gt;</a:t>
            </a:r>
          </a:p>
          <a:p>
            <a:endParaRPr lang="en-US" altLang="ko-KR" dirty="0"/>
          </a:p>
          <a:p>
            <a:r>
              <a:rPr lang="en-US" altLang="ko-KR" dirty="0"/>
              <a:t>   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0112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580293" y="507337"/>
            <a:ext cx="7605346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/>
              <a:t> &lt;</a:t>
            </a:r>
            <a:r>
              <a:rPr lang="en-US" altLang="ko-KR" dirty="0" err="1"/>
              <a:t>TextView</a:t>
            </a:r>
            <a:endParaRPr lang="en-US" altLang="ko-KR" dirty="0"/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android:layout_width</a:t>
            </a:r>
            <a:r>
              <a:rPr lang="en-US" altLang="ko-KR" dirty="0"/>
              <a:t>="</a:t>
            </a:r>
            <a:r>
              <a:rPr lang="en-US" altLang="ko-KR" dirty="0" err="1"/>
              <a:t>wrap_content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android:layout_height</a:t>
            </a:r>
            <a:r>
              <a:rPr lang="en-US" altLang="ko-KR" dirty="0"/>
              <a:t>="</a:t>
            </a:r>
            <a:r>
              <a:rPr lang="en-US" altLang="ko-KR" dirty="0" err="1"/>
              <a:t>wrap_content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android:textSize</a:t>
            </a:r>
            <a:r>
              <a:rPr lang="en-US" altLang="ko-KR" dirty="0"/>
              <a:t>="18sp"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android:textStyle</a:t>
            </a:r>
            <a:r>
              <a:rPr lang="en-US" altLang="ko-KR" dirty="0"/>
              <a:t>="bold"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android:textColor</a:t>
            </a:r>
            <a:r>
              <a:rPr lang="en-US" altLang="ko-KR" dirty="0"/>
              <a:t>="#bbaa55"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android:text</a:t>
            </a:r>
            <a:r>
              <a:rPr lang="en-US" altLang="ko-KR" dirty="0"/>
              <a:t>="@string/</a:t>
            </a:r>
            <a:r>
              <a:rPr lang="en-US" altLang="ko-KR" dirty="0" err="1"/>
              <a:t>poem_author</a:t>
            </a:r>
            <a:r>
              <a:rPr lang="en-US" altLang="ko-KR" dirty="0"/>
              <a:t>" /&gt;</a:t>
            </a:r>
          </a:p>
          <a:p>
            <a:endParaRPr lang="en-US" altLang="ko-KR" dirty="0"/>
          </a:p>
          <a:p>
            <a:r>
              <a:rPr lang="en-US" altLang="ko-KR" dirty="0"/>
              <a:t>    &lt;</a:t>
            </a:r>
            <a:r>
              <a:rPr lang="en-US" altLang="ko-KR" dirty="0" err="1"/>
              <a:t>TextView</a:t>
            </a:r>
            <a:endParaRPr lang="en-US" altLang="ko-KR" dirty="0"/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android:layout_width</a:t>
            </a:r>
            <a:r>
              <a:rPr lang="en-US" altLang="ko-KR" dirty="0"/>
              <a:t>="</a:t>
            </a:r>
            <a:r>
              <a:rPr lang="en-US" altLang="ko-KR" dirty="0" err="1"/>
              <a:t>wrap_content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android:layout_height</a:t>
            </a:r>
            <a:r>
              <a:rPr lang="en-US" altLang="ko-KR" dirty="0"/>
              <a:t>="</a:t>
            </a:r>
            <a:r>
              <a:rPr lang="en-US" altLang="ko-KR" dirty="0" err="1"/>
              <a:t>wrap_content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android:text</a:t>
            </a:r>
            <a:r>
              <a:rPr lang="en-US" altLang="ko-KR" dirty="0"/>
              <a:t>="@string/</a:t>
            </a:r>
            <a:r>
              <a:rPr lang="en-US" altLang="ko-KR" dirty="0" err="1"/>
              <a:t>poem_body</a:t>
            </a:r>
            <a:r>
              <a:rPr lang="en-US" altLang="ko-KR" dirty="0"/>
              <a:t>" /&gt;</a:t>
            </a:r>
          </a:p>
          <a:p>
            <a:endParaRPr lang="en-US" altLang="ko-KR" dirty="0"/>
          </a:p>
          <a:p>
            <a:r>
              <a:rPr lang="en-US" altLang="ko-KR" dirty="0"/>
              <a:t>    &lt;Button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android:id</a:t>
            </a:r>
            <a:r>
              <a:rPr lang="en-US" altLang="ko-KR" dirty="0"/>
              <a:t>="@+id/button1"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android:layout_width</a:t>
            </a:r>
            <a:r>
              <a:rPr lang="en-US" altLang="ko-KR" dirty="0"/>
              <a:t>="</a:t>
            </a:r>
            <a:r>
              <a:rPr lang="en-US" altLang="ko-KR" dirty="0" err="1"/>
              <a:t>wrap_content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android:layout_height</a:t>
            </a:r>
            <a:r>
              <a:rPr lang="en-US" altLang="ko-KR" dirty="0"/>
              <a:t>="</a:t>
            </a:r>
            <a:r>
              <a:rPr lang="en-US" altLang="ko-KR" dirty="0" err="1"/>
              <a:t>wrap_content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android:text</a:t>
            </a:r>
            <a:r>
              <a:rPr lang="en-US" altLang="ko-KR" dirty="0"/>
              <a:t>="@string/</a:t>
            </a:r>
            <a:r>
              <a:rPr lang="en-US" altLang="ko-KR" dirty="0" err="1"/>
              <a:t>but_name</a:t>
            </a:r>
            <a:r>
              <a:rPr lang="en-US" altLang="ko-KR" dirty="0"/>
              <a:t>" /&gt;</a:t>
            </a:r>
          </a:p>
          <a:p>
            <a:endParaRPr lang="en-US" altLang="ko-KR" dirty="0"/>
          </a:p>
          <a:p>
            <a:r>
              <a:rPr lang="en-US" altLang="ko-KR" dirty="0"/>
              <a:t>&lt;/</a:t>
            </a:r>
            <a:r>
              <a:rPr lang="en-US" altLang="ko-KR" dirty="0" err="1"/>
              <a:t>LinearLayout</a:t>
            </a:r>
            <a:r>
              <a:rPr lang="en-US" altLang="ko-KR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40707052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43115" y="0"/>
            <a:ext cx="1334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prstClr val="black"/>
                </a:solidFill>
              </a:rPr>
              <a:t>[string.xml]</a:t>
            </a:r>
            <a:endParaRPr lang="ko-KR" altLang="en-US" dirty="0">
              <a:solidFill>
                <a:prstClr val="black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r="42353" b="51132"/>
          <a:stretch/>
        </p:blipFill>
        <p:spPr>
          <a:xfrm>
            <a:off x="381516" y="369333"/>
            <a:ext cx="11520866" cy="5493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8357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83101" y="1483116"/>
            <a:ext cx="924464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/>
              <a:t>&lt;resources&gt;</a:t>
            </a:r>
          </a:p>
          <a:p>
            <a:r>
              <a:rPr lang="en-US" altLang="ko-KR" sz="2400" dirty="0"/>
              <a:t>    &lt;string name="</a:t>
            </a:r>
            <a:r>
              <a:rPr lang="en-US" altLang="ko-KR" sz="2400" dirty="0" err="1"/>
              <a:t>app_name</a:t>
            </a:r>
            <a:r>
              <a:rPr lang="en-US" altLang="ko-KR" sz="2400" dirty="0"/>
              <a:t>"&gt;</a:t>
            </a:r>
            <a:r>
              <a:rPr lang="en-US" altLang="ko-KR" sz="2400" dirty="0" smtClean="0"/>
              <a:t>LayoutButton_6&lt;/</a:t>
            </a:r>
            <a:r>
              <a:rPr lang="en-US" altLang="ko-KR" sz="2400" dirty="0"/>
              <a:t>string&gt;</a:t>
            </a:r>
          </a:p>
          <a:p>
            <a:r>
              <a:rPr lang="en-US" altLang="ko-KR" sz="2400" dirty="0"/>
              <a:t>    &lt;string name="</a:t>
            </a:r>
            <a:r>
              <a:rPr lang="en-US" altLang="ko-KR" sz="2400" dirty="0" err="1"/>
              <a:t>but_name</a:t>
            </a:r>
            <a:r>
              <a:rPr lang="en-US" altLang="ko-KR" sz="2400" dirty="0"/>
              <a:t>"&gt;Button&lt;/string&gt;</a:t>
            </a:r>
          </a:p>
          <a:p>
            <a:r>
              <a:rPr lang="en-US" altLang="ko-KR" sz="2400" dirty="0"/>
              <a:t>&lt;/resources&gt;</a:t>
            </a:r>
          </a:p>
        </p:txBody>
      </p:sp>
    </p:spTree>
    <p:extLst>
      <p:ext uri="{BB962C8B-B14F-4D97-AF65-F5344CB8AC3E}">
        <p14:creationId xmlns:p14="http://schemas.microsoft.com/office/powerpoint/2010/main" val="13278776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98407" y="81053"/>
            <a:ext cx="2082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prstClr val="black"/>
                </a:solidFill>
              </a:rPr>
              <a:t>[activity_main.xml]</a:t>
            </a:r>
            <a:endParaRPr lang="ko-KR" altLang="en-US" dirty="0">
              <a:solidFill>
                <a:prstClr val="black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r="32985" b="53118"/>
          <a:stretch/>
        </p:blipFill>
        <p:spPr>
          <a:xfrm>
            <a:off x="282915" y="656573"/>
            <a:ext cx="11909085" cy="4686391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5800165" y="4052047"/>
            <a:ext cx="4401670" cy="2868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54246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17494" y="29294"/>
            <a:ext cx="2082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prstClr val="black"/>
                </a:solidFill>
              </a:rPr>
              <a:t>[activity_main.xml]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055296" y="892228"/>
            <a:ext cx="10788772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/>
              <a:t>&lt;?xml version="1.0" encoding="utf-8"?&gt;</a:t>
            </a:r>
          </a:p>
          <a:p>
            <a:r>
              <a:rPr lang="en-US" altLang="ko-KR" sz="2400" dirty="0"/>
              <a:t>&lt;</a:t>
            </a:r>
            <a:r>
              <a:rPr lang="en-US" altLang="ko-KR" sz="2400" dirty="0" err="1"/>
              <a:t>LinearLayout</a:t>
            </a:r>
            <a:r>
              <a:rPr lang="en-US" altLang="ko-KR" sz="2400" dirty="0"/>
              <a:t> </a:t>
            </a:r>
            <a:r>
              <a:rPr lang="en-US" altLang="ko-KR" sz="2400" dirty="0" err="1"/>
              <a:t>xmlns:android</a:t>
            </a:r>
            <a:r>
              <a:rPr lang="en-US" altLang="ko-KR" sz="2400" dirty="0"/>
              <a:t>="http://schemas.android.com/</a:t>
            </a:r>
            <a:r>
              <a:rPr lang="en-US" altLang="ko-KR" sz="2400" dirty="0" err="1"/>
              <a:t>apk</a:t>
            </a:r>
            <a:r>
              <a:rPr lang="en-US" altLang="ko-KR" sz="2400" dirty="0"/>
              <a:t>/res/android"</a:t>
            </a:r>
          </a:p>
          <a:p>
            <a:r>
              <a:rPr lang="en-US" altLang="ko-KR" sz="2400" dirty="0"/>
              <a:t>    </a:t>
            </a:r>
            <a:r>
              <a:rPr lang="en-US" altLang="ko-KR" sz="2400" dirty="0" err="1"/>
              <a:t>xmlns:tools</a:t>
            </a:r>
            <a:r>
              <a:rPr lang="en-US" altLang="ko-KR" sz="2400" dirty="0"/>
              <a:t>="http://schemas.android.com/tools"</a:t>
            </a:r>
          </a:p>
          <a:p>
            <a:r>
              <a:rPr lang="en-US" altLang="ko-KR" sz="2400" dirty="0"/>
              <a:t>    </a:t>
            </a:r>
            <a:r>
              <a:rPr lang="en-US" altLang="ko-KR" sz="2400" dirty="0" err="1"/>
              <a:t>android:layout_width</a:t>
            </a:r>
            <a:r>
              <a:rPr lang="en-US" altLang="ko-KR" sz="2400" dirty="0"/>
              <a:t>="</a:t>
            </a:r>
            <a:r>
              <a:rPr lang="en-US" altLang="ko-KR" sz="2400" dirty="0" err="1"/>
              <a:t>match_parent</a:t>
            </a:r>
            <a:r>
              <a:rPr lang="en-US" altLang="ko-KR" sz="2400" dirty="0"/>
              <a:t>"</a:t>
            </a:r>
          </a:p>
          <a:p>
            <a:r>
              <a:rPr lang="en-US" altLang="ko-KR" sz="2400" dirty="0"/>
              <a:t>    </a:t>
            </a:r>
            <a:r>
              <a:rPr lang="en-US" altLang="ko-KR" sz="2400" dirty="0" err="1"/>
              <a:t>android:layout_height</a:t>
            </a:r>
            <a:r>
              <a:rPr lang="en-US" altLang="ko-KR" sz="2400" dirty="0"/>
              <a:t>="</a:t>
            </a:r>
            <a:r>
              <a:rPr lang="en-US" altLang="ko-KR" sz="2400" dirty="0" err="1"/>
              <a:t>match_parent</a:t>
            </a:r>
            <a:r>
              <a:rPr lang="en-US" altLang="ko-KR" sz="2400" dirty="0"/>
              <a:t>"</a:t>
            </a:r>
          </a:p>
          <a:p>
            <a:r>
              <a:rPr lang="en-US" altLang="ko-KR" sz="2400" dirty="0"/>
              <a:t>    </a:t>
            </a:r>
            <a:r>
              <a:rPr lang="en-US" altLang="ko-KR" sz="2400" dirty="0" err="1"/>
              <a:t>android:orientation</a:t>
            </a:r>
            <a:r>
              <a:rPr lang="en-US" altLang="ko-KR" sz="2400" dirty="0"/>
              <a:t>="vertical" &gt;</a:t>
            </a:r>
          </a:p>
          <a:p>
            <a:r>
              <a:rPr lang="en-US" altLang="ko-KR" sz="2400" dirty="0"/>
              <a:t>    &lt;Button</a:t>
            </a:r>
          </a:p>
          <a:p>
            <a:r>
              <a:rPr lang="en-US" altLang="ko-KR" sz="2400" dirty="0"/>
              <a:t>        </a:t>
            </a:r>
            <a:r>
              <a:rPr lang="en-US" altLang="ko-KR" sz="2400" dirty="0" err="1"/>
              <a:t>android:layout_width</a:t>
            </a:r>
            <a:r>
              <a:rPr lang="en-US" altLang="ko-KR" sz="2400" dirty="0"/>
              <a:t>="</a:t>
            </a:r>
            <a:r>
              <a:rPr lang="en-US" altLang="ko-KR" sz="2400" dirty="0" err="1"/>
              <a:t>wrap_content</a:t>
            </a:r>
            <a:r>
              <a:rPr lang="en-US" altLang="ko-KR" sz="2400" dirty="0"/>
              <a:t>"</a:t>
            </a:r>
          </a:p>
          <a:p>
            <a:r>
              <a:rPr lang="en-US" altLang="ko-KR" sz="2400" dirty="0">
                <a:solidFill>
                  <a:srgbClr val="FF0000"/>
                </a:solidFill>
              </a:rPr>
              <a:t>        </a:t>
            </a:r>
            <a:r>
              <a:rPr lang="en-US" altLang="ko-KR" sz="2400" dirty="0" err="1">
                <a:solidFill>
                  <a:srgbClr val="FF0000"/>
                </a:solidFill>
              </a:rPr>
              <a:t>android:layout_height</a:t>
            </a:r>
            <a:r>
              <a:rPr lang="en-US" altLang="ko-KR" sz="2400" dirty="0">
                <a:solidFill>
                  <a:srgbClr val="FF0000"/>
                </a:solidFill>
              </a:rPr>
              <a:t>="</a:t>
            </a:r>
            <a:r>
              <a:rPr lang="en-US" altLang="ko-KR" sz="2400" dirty="0" err="1">
                <a:solidFill>
                  <a:srgbClr val="FF0000"/>
                </a:solidFill>
              </a:rPr>
              <a:t>match_parent</a:t>
            </a:r>
            <a:r>
              <a:rPr lang="en-US" altLang="ko-KR" sz="2400" dirty="0">
                <a:solidFill>
                  <a:srgbClr val="FF0000"/>
                </a:solidFill>
              </a:rPr>
              <a:t>"</a:t>
            </a:r>
          </a:p>
          <a:p>
            <a:r>
              <a:rPr lang="en-US" altLang="ko-KR" sz="2400" dirty="0"/>
              <a:t>        </a:t>
            </a:r>
            <a:r>
              <a:rPr lang="en-US" altLang="ko-KR" sz="2400" dirty="0" err="1"/>
              <a:t>android:text</a:t>
            </a:r>
            <a:r>
              <a:rPr lang="en-US" altLang="ko-KR" sz="2400" dirty="0"/>
              <a:t>="@string/</a:t>
            </a:r>
            <a:r>
              <a:rPr lang="en-US" altLang="ko-KR" sz="2400" dirty="0" err="1"/>
              <a:t>but_name</a:t>
            </a:r>
            <a:r>
              <a:rPr lang="en-US" altLang="ko-KR" sz="2400" dirty="0"/>
              <a:t>" /&gt;</a:t>
            </a:r>
          </a:p>
          <a:p>
            <a:r>
              <a:rPr lang="en-US" altLang="ko-KR" sz="2400" dirty="0"/>
              <a:t>&lt;/</a:t>
            </a:r>
            <a:r>
              <a:rPr lang="en-US" altLang="ko-KR" sz="2400" dirty="0" err="1"/>
              <a:t>LinearLayout</a:t>
            </a:r>
            <a:r>
              <a:rPr lang="en-US" altLang="ko-KR" sz="2400" dirty="0"/>
              <a:t>&gt;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0286830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9745" y="-30599"/>
            <a:ext cx="3012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dirty="0" smtClean="0">
                <a:solidFill>
                  <a:prstClr val="black"/>
                </a:solidFill>
              </a:rPr>
              <a:t>LayoutButton_7</a:t>
            </a:r>
            <a:r>
              <a:rPr lang="ko-KR" altLang="en-US" dirty="0" smtClean="0">
                <a:solidFill>
                  <a:prstClr val="black"/>
                </a:solidFill>
              </a:rPr>
              <a:t>과제실습</a:t>
            </a:r>
            <a:endParaRPr lang="ko-KR" altLang="en-US" dirty="0">
              <a:solidFill>
                <a:prstClr val="black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7249" t="758" r="6838" b="2732"/>
          <a:stretch/>
        </p:blipFill>
        <p:spPr>
          <a:xfrm>
            <a:off x="681486" y="560718"/>
            <a:ext cx="2889849" cy="5788324"/>
          </a:xfrm>
          <a:prstGeom prst="rect">
            <a:avLst/>
          </a:prstGeom>
        </p:spPr>
      </p:pic>
      <p:sp>
        <p:nvSpPr>
          <p:cNvPr id="5" name="타원 4"/>
          <p:cNvSpPr/>
          <p:nvPr/>
        </p:nvSpPr>
        <p:spPr>
          <a:xfrm>
            <a:off x="2078966" y="2846717"/>
            <a:ext cx="690113" cy="76775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/>
          <p:cNvCxnSpPr>
            <a:stCxn id="5" idx="6"/>
          </p:cNvCxnSpPr>
          <p:nvPr/>
        </p:nvCxnSpPr>
        <p:spPr>
          <a:xfrm flipV="1">
            <a:off x="2769079" y="1104181"/>
            <a:ext cx="5193102" cy="212641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l="38718" t="9416" r="38677" b="4531"/>
          <a:stretch/>
        </p:blipFill>
        <p:spPr>
          <a:xfrm>
            <a:off x="8053754" y="154067"/>
            <a:ext cx="3393829" cy="6401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1527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r="31303" b="50358"/>
          <a:stretch/>
        </p:blipFill>
        <p:spPr>
          <a:xfrm>
            <a:off x="261849" y="960084"/>
            <a:ext cx="11611323" cy="471974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617494" y="29294"/>
            <a:ext cx="2082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prstClr val="black"/>
                </a:solidFill>
              </a:rPr>
              <a:t>[activity_main.xml]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2" name="타원 1"/>
          <p:cNvSpPr/>
          <p:nvPr/>
        </p:nvSpPr>
        <p:spPr>
          <a:xfrm>
            <a:off x="844231" y="4328122"/>
            <a:ext cx="2088232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5978769" y="3894992"/>
            <a:ext cx="3806240" cy="54114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9952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020791" y="926733"/>
            <a:ext cx="10521351" cy="452431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2400" dirty="0"/>
              <a:t>&lt;?xml version="1.0" encoding="utf-8"?&gt;</a:t>
            </a:r>
          </a:p>
          <a:p>
            <a:r>
              <a:rPr lang="en-US" altLang="ko-KR" sz="2400" dirty="0"/>
              <a:t>&lt;</a:t>
            </a:r>
            <a:r>
              <a:rPr lang="en-US" altLang="ko-KR" sz="2400" dirty="0" err="1"/>
              <a:t>LinearLayout</a:t>
            </a:r>
            <a:r>
              <a:rPr lang="en-US" altLang="ko-KR" sz="2400" dirty="0"/>
              <a:t> </a:t>
            </a:r>
            <a:r>
              <a:rPr lang="en-US" altLang="ko-KR" sz="2400" dirty="0" err="1"/>
              <a:t>xmlns:android</a:t>
            </a:r>
            <a:r>
              <a:rPr lang="en-US" altLang="ko-KR" sz="2400" dirty="0"/>
              <a:t>="http://schemas.android.com/</a:t>
            </a:r>
            <a:r>
              <a:rPr lang="en-US" altLang="ko-KR" sz="2400" dirty="0" err="1"/>
              <a:t>apk</a:t>
            </a:r>
            <a:r>
              <a:rPr lang="en-US" altLang="ko-KR" sz="2400" dirty="0"/>
              <a:t>/res/android"</a:t>
            </a:r>
          </a:p>
          <a:p>
            <a:r>
              <a:rPr lang="en-US" altLang="ko-KR" sz="2400" dirty="0"/>
              <a:t>    </a:t>
            </a:r>
            <a:r>
              <a:rPr lang="en-US" altLang="ko-KR" sz="2400" dirty="0" err="1"/>
              <a:t>xmlns:tools</a:t>
            </a:r>
            <a:r>
              <a:rPr lang="en-US" altLang="ko-KR" sz="2400" dirty="0"/>
              <a:t>="http://schemas.android.com/tools"</a:t>
            </a:r>
          </a:p>
          <a:p>
            <a:r>
              <a:rPr lang="en-US" altLang="ko-KR" sz="2400" dirty="0"/>
              <a:t>    </a:t>
            </a:r>
            <a:r>
              <a:rPr lang="en-US" altLang="ko-KR" sz="2400" dirty="0" err="1"/>
              <a:t>android:layout_width</a:t>
            </a:r>
            <a:r>
              <a:rPr lang="en-US" altLang="ko-KR" sz="2400" dirty="0"/>
              <a:t>="</a:t>
            </a:r>
            <a:r>
              <a:rPr lang="en-US" altLang="ko-KR" sz="2400" dirty="0" err="1"/>
              <a:t>match_parent</a:t>
            </a:r>
            <a:r>
              <a:rPr lang="en-US" altLang="ko-KR" sz="2400" dirty="0"/>
              <a:t>"</a:t>
            </a:r>
          </a:p>
          <a:p>
            <a:r>
              <a:rPr lang="en-US" altLang="ko-KR" sz="2400" dirty="0"/>
              <a:t>    </a:t>
            </a:r>
            <a:r>
              <a:rPr lang="en-US" altLang="ko-KR" sz="2400" dirty="0" err="1"/>
              <a:t>android:layout_height</a:t>
            </a:r>
            <a:r>
              <a:rPr lang="en-US" altLang="ko-KR" sz="2400" dirty="0"/>
              <a:t>="</a:t>
            </a:r>
            <a:r>
              <a:rPr lang="en-US" altLang="ko-KR" sz="2400" dirty="0" err="1"/>
              <a:t>match_parent</a:t>
            </a:r>
            <a:r>
              <a:rPr lang="en-US" altLang="ko-KR" sz="2400" dirty="0"/>
              <a:t>"</a:t>
            </a:r>
          </a:p>
          <a:p>
            <a:r>
              <a:rPr lang="en-US" altLang="ko-KR" sz="2400" dirty="0"/>
              <a:t>    </a:t>
            </a:r>
            <a:r>
              <a:rPr lang="en-US" altLang="ko-KR" sz="2400" dirty="0" err="1"/>
              <a:t>android:orientation</a:t>
            </a:r>
            <a:r>
              <a:rPr lang="en-US" altLang="ko-KR" sz="2400" dirty="0"/>
              <a:t>="vertical" &gt;</a:t>
            </a:r>
          </a:p>
          <a:p>
            <a:r>
              <a:rPr lang="en-US" altLang="ko-KR" sz="2400" dirty="0"/>
              <a:t>    &lt;Button</a:t>
            </a:r>
          </a:p>
          <a:p>
            <a:r>
              <a:rPr lang="en-US" altLang="ko-KR" sz="2400" dirty="0"/>
              <a:t>        </a:t>
            </a:r>
            <a:r>
              <a:rPr lang="en-US" altLang="ko-KR" sz="2400" dirty="0" err="1">
                <a:solidFill>
                  <a:srgbClr val="FF0000"/>
                </a:solidFill>
              </a:rPr>
              <a:t>android:layout_width</a:t>
            </a:r>
            <a:r>
              <a:rPr lang="en-US" altLang="ko-KR" sz="2400" dirty="0">
                <a:solidFill>
                  <a:srgbClr val="FF0000"/>
                </a:solidFill>
              </a:rPr>
              <a:t>="</a:t>
            </a:r>
            <a:r>
              <a:rPr lang="en-US" altLang="ko-KR" sz="2400" dirty="0" err="1">
                <a:solidFill>
                  <a:srgbClr val="FF0000"/>
                </a:solidFill>
              </a:rPr>
              <a:t>match_parent</a:t>
            </a:r>
            <a:r>
              <a:rPr lang="en-US" altLang="ko-KR" sz="2400" dirty="0">
                <a:solidFill>
                  <a:srgbClr val="FF0000"/>
                </a:solidFill>
              </a:rPr>
              <a:t>"</a:t>
            </a:r>
          </a:p>
          <a:p>
            <a:r>
              <a:rPr lang="en-US" altLang="ko-KR" sz="2400" dirty="0">
                <a:solidFill>
                  <a:srgbClr val="FF0000"/>
                </a:solidFill>
              </a:rPr>
              <a:t>        </a:t>
            </a:r>
            <a:r>
              <a:rPr lang="en-US" altLang="ko-KR" sz="2400" dirty="0" err="1">
                <a:solidFill>
                  <a:srgbClr val="FF0000"/>
                </a:solidFill>
              </a:rPr>
              <a:t>android:layout_height</a:t>
            </a:r>
            <a:r>
              <a:rPr lang="en-US" altLang="ko-KR" sz="2400" dirty="0">
                <a:solidFill>
                  <a:srgbClr val="FF0000"/>
                </a:solidFill>
              </a:rPr>
              <a:t>="</a:t>
            </a:r>
            <a:r>
              <a:rPr lang="en-US" altLang="ko-KR" sz="2400" dirty="0" err="1">
                <a:solidFill>
                  <a:srgbClr val="FF0000"/>
                </a:solidFill>
              </a:rPr>
              <a:t>match_parent</a:t>
            </a:r>
            <a:r>
              <a:rPr lang="en-US" altLang="ko-KR" sz="2400" dirty="0">
                <a:solidFill>
                  <a:srgbClr val="FF0000"/>
                </a:solidFill>
              </a:rPr>
              <a:t>"</a:t>
            </a:r>
          </a:p>
          <a:p>
            <a:r>
              <a:rPr lang="en-US" altLang="ko-KR" sz="2400" dirty="0"/>
              <a:t>        </a:t>
            </a:r>
            <a:r>
              <a:rPr lang="en-US" altLang="ko-KR" sz="2400" dirty="0" err="1"/>
              <a:t>android:text</a:t>
            </a:r>
            <a:r>
              <a:rPr lang="en-US" altLang="ko-KR" sz="2400" dirty="0"/>
              <a:t>="@string/</a:t>
            </a:r>
            <a:r>
              <a:rPr lang="en-US" altLang="ko-KR" sz="2400" dirty="0" err="1"/>
              <a:t>but_name</a:t>
            </a:r>
            <a:r>
              <a:rPr lang="en-US" altLang="ko-KR" sz="2400" dirty="0"/>
              <a:t>" /&gt;</a:t>
            </a:r>
          </a:p>
          <a:p>
            <a:r>
              <a:rPr lang="en-US" altLang="ko-KR" sz="2400" dirty="0"/>
              <a:t>&lt;/</a:t>
            </a:r>
            <a:r>
              <a:rPr lang="en-US" altLang="ko-KR" sz="2400" dirty="0" err="1"/>
              <a:t>LinearLayout</a:t>
            </a:r>
            <a:r>
              <a:rPr lang="en-US" altLang="ko-KR" sz="2400" dirty="0"/>
              <a:t>&gt;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838698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9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2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16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17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18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20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498</TotalTime>
  <Words>634</Words>
  <Application>Microsoft Office PowerPoint</Application>
  <PresentationFormat>와이드스크린</PresentationFormat>
  <Paragraphs>125</Paragraphs>
  <Slides>21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7</vt:i4>
      </vt:variant>
      <vt:variant>
        <vt:lpstr>슬라이드 제목</vt:lpstr>
      </vt:variant>
      <vt:variant>
        <vt:i4>21</vt:i4>
      </vt:variant>
    </vt:vector>
  </HeadingPairs>
  <TitlesOfParts>
    <vt:vector size="31" baseType="lpstr">
      <vt:lpstr>맑은 고딕</vt:lpstr>
      <vt:lpstr>Arial</vt:lpstr>
      <vt:lpstr>Wingdings</vt:lpstr>
      <vt:lpstr>Office 테마</vt:lpstr>
      <vt:lpstr>9_Office 테마</vt:lpstr>
      <vt:lpstr>12_Office 테마</vt:lpstr>
      <vt:lpstr>16_Office 테마</vt:lpstr>
      <vt:lpstr>17_Office 테마</vt:lpstr>
      <vt:lpstr>18_Office 테마</vt:lpstr>
      <vt:lpstr>20_Office 테마</vt:lpstr>
      <vt:lpstr>제17강 뷰(View)와 레이아웃-3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뷰(View)와 위젯(Widget)</dc:title>
  <dc:creator>user</dc:creator>
  <cp:lastModifiedBy>Administrator</cp:lastModifiedBy>
  <cp:revision>75</cp:revision>
  <dcterms:created xsi:type="dcterms:W3CDTF">2018-03-27T14:43:58Z</dcterms:created>
  <dcterms:modified xsi:type="dcterms:W3CDTF">2023-04-09T10:17:25Z</dcterms:modified>
</cp:coreProperties>
</file>